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2420888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err="1" smtClean="0"/>
              <a:t>Отвалообразование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5218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</a:t>
            </a:r>
            <a:r>
              <a:rPr lang="ru-RU" i="1" dirty="0" err="1" smtClean="0"/>
              <a:t>Отвалообразование</a:t>
            </a:r>
            <a:r>
              <a:rPr lang="en-US" dirty="0" smtClean="0"/>
              <a:t> </a:t>
            </a:r>
            <a:r>
              <a:rPr lang="ru-RU" dirty="0" smtClean="0"/>
              <a:t>представляет </a:t>
            </a:r>
            <a:r>
              <a:rPr lang="ru-RU" dirty="0" smtClean="0"/>
              <a:t>технологический процесс размещения пустых пород, удаляемых при разработке месторождений открытым способом. </a:t>
            </a:r>
            <a:r>
              <a:rPr lang="ru-RU" dirty="0" err="1" smtClean="0"/>
              <a:t>Отвалообразование</a:t>
            </a:r>
            <a:r>
              <a:rPr lang="ru-RU" dirty="0" smtClean="0"/>
              <a:t> вскрышных пород производится на специально отведенных для этих целей площадках, называемых отвалами. Отвалы в комплексе с техническими устройствами, средствами механизации составляют отвальное хозяйство карьеров. </a:t>
            </a:r>
            <a:endParaRPr lang="en-US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Отвалы бывают внутренние и внешние. Внутренние отвалы располагаются в выработанном </a:t>
            </a:r>
            <a:r>
              <a:rPr lang="ru-RU" i="1" dirty="0" err="1" smtClean="0"/>
              <a:t>Отвалообразование</a:t>
            </a:r>
            <a:r>
              <a:rPr lang="ru-RU" dirty="0" smtClean="0"/>
              <a:t> пространстве карьера, внешние – за его пределами. Внутренние отвалы возможны при разработке месторождения с углом падения не более 12°. Для перемещения породы во внутренние отвалы применяют мощные драглайны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Внешнее </a:t>
            </a:r>
            <a:r>
              <a:rPr lang="ru-RU" dirty="0" err="1" smtClean="0"/>
              <a:t>отвалообразование</a:t>
            </a:r>
            <a:r>
              <a:rPr lang="ru-RU" dirty="0" smtClean="0"/>
              <a:t> применяется при разработке наклонных и </a:t>
            </a:r>
            <a:r>
              <a:rPr lang="ru-RU" dirty="0" err="1" smtClean="0"/>
              <a:t>крутонаклонных</a:t>
            </a:r>
            <a:r>
              <a:rPr lang="ru-RU" dirty="0" smtClean="0"/>
              <a:t> месторождений. Для складирования пород на внешних отвалах используются механические лопаты (рис. </a:t>
            </a:r>
            <a:r>
              <a:rPr lang="en-US" dirty="0" smtClean="0"/>
              <a:t>1</a:t>
            </a:r>
            <a:r>
              <a:rPr lang="ru-RU" dirty="0" smtClean="0"/>
              <a:t>), </a:t>
            </a:r>
            <a:r>
              <a:rPr lang="ru-RU" dirty="0" smtClean="0"/>
              <a:t>отвальные плуги и бульдозеры.</a:t>
            </a:r>
          </a:p>
          <a:p>
            <a:pPr algn="just"/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8024" y="1412776"/>
            <a:ext cx="3948752" cy="5215671"/>
          </a:xfrm>
        </p:spPr>
        <p:txBody>
          <a:bodyPr/>
          <a:lstStyle/>
          <a:p>
            <a:r>
              <a:rPr lang="ru-RU" dirty="0" smtClean="0"/>
              <a:t>Рисунок 1 - Схема </a:t>
            </a:r>
            <a:r>
              <a:rPr lang="ru-RU" dirty="0" err="1" smtClean="0"/>
              <a:t>отвалообразования</a:t>
            </a:r>
            <a:r>
              <a:rPr lang="ru-RU" dirty="0" smtClean="0"/>
              <a:t> с применением </a:t>
            </a:r>
            <a:r>
              <a:rPr lang="ru-RU" dirty="0" err="1" smtClean="0"/>
              <a:t>мехлопаты</a:t>
            </a: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217612" y="1492250"/>
            <a:ext cx="29718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0897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 smtClean="0"/>
              <a:t>Отвалообразование</a:t>
            </a:r>
            <a:r>
              <a:rPr lang="ru-RU" dirty="0" smtClean="0"/>
              <a:t> с помощью плугов заключается в сбрасывании вниз с отвального откоса породы, разгруженной из думпкаров, и последующей планировке поверхности отвала. При доставке породы в отвалы автомобильным транспортом для </a:t>
            </a:r>
            <a:r>
              <a:rPr lang="ru-RU" dirty="0" err="1" smtClean="0"/>
              <a:t>отвалообразования</a:t>
            </a:r>
            <a:r>
              <a:rPr lang="ru-RU" dirty="0" smtClean="0"/>
              <a:t> применяются бульдозеры. </a:t>
            </a:r>
            <a:r>
              <a:rPr lang="ru-RU" dirty="0" err="1" smtClean="0"/>
              <a:t>Отвалообразование</a:t>
            </a:r>
            <a:r>
              <a:rPr lang="ru-RU" dirty="0" smtClean="0"/>
              <a:t> при конвейерном транспорте осуществляется консольными ленточными </a:t>
            </a:r>
            <a:r>
              <a:rPr lang="ru-RU" dirty="0" err="1" smtClean="0"/>
              <a:t>отвалообразователями</a:t>
            </a:r>
            <a:r>
              <a:rPr lang="ru-RU" dirty="0" smtClean="0"/>
              <a:t>, которые ведут прием, транспортирование и укладку породы в отвал.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559380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После отработки запасов месторождения открытым способом большие площади земель становятся малопригодными для использования. Под рекультивацией понимается восстановление нарушенных земель с целью их использования в других отраслях народного хозяйства. Однако приведение нарушенных земель в первоначальное состояние не всегда оказывается возможным и экономически целесообразным. </a:t>
            </a:r>
          </a:p>
          <a:p>
            <a:pPr algn="just"/>
            <a:r>
              <a:rPr lang="ru-RU" dirty="0" smtClean="0"/>
              <a:t>В зависимости от целевого назначения возможны различные виды рекультивации. При сельскохозяйственной рекультивации производятся работы по созданию земель, пригодных для выращивания сельскохозяйственных культур, разведению садов, пастбищ и сенокосных угодий. Лесохозяйственная рекультивация предусматривает создание почвозащитных, климатических, парковых лесонасаждений или лесов деловой древесины. При природоохранной рекультивации создаются зоны отдыха и производится озеленение отвалов, загрязняющих окружающую среду. Возможно создание водоемов для разведения рыбы, дичи и др. При строительной рекультивации производится подготовка земель для жилищного и промышленного строительства и возведения спортивных сооружений.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</TotalTime>
  <Words>319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   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 рудной массы</dc:title>
  <dc:creator>мечта</dc:creator>
  <cp:lastModifiedBy>мечта</cp:lastModifiedBy>
  <cp:revision>5</cp:revision>
  <dcterms:created xsi:type="dcterms:W3CDTF">2020-03-31T08:39:45Z</dcterms:created>
  <dcterms:modified xsi:type="dcterms:W3CDTF">2020-03-31T09:21:38Z</dcterms:modified>
</cp:coreProperties>
</file>